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5620"/>
    <p:restoredTop sz="99347" autoAdjust="0"/>
  </p:normalViewPr>
  <p:slideViewPr>
    <p:cSldViewPr snapToGrid="0" snapToObjects="1">
      <p:cViewPr>
        <p:scale>
          <a:sx n="112" d="100"/>
          <a:sy n="112" d="100"/>
        </p:scale>
        <p:origin x="-193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74AF-0408-B642-985F-D2B261CC76C4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FBCC-42BF-1147-AF0A-B938F9D0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76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74AF-0408-B642-985F-D2B261CC76C4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FBCC-42BF-1147-AF0A-B938F9D0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97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74AF-0408-B642-985F-D2B261CC76C4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FBCC-42BF-1147-AF0A-B938F9D0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22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74AF-0408-B642-985F-D2B261CC76C4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FBCC-42BF-1147-AF0A-B938F9D0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76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74AF-0408-B642-985F-D2B261CC76C4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FBCC-42BF-1147-AF0A-B938F9D0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55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74AF-0408-B642-985F-D2B261CC76C4}" type="datetimeFigureOut">
              <a:rPr lang="en-US" smtClean="0"/>
              <a:t>11/4/16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FBCC-42BF-1147-AF0A-B938F9D0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75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74AF-0408-B642-985F-D2B261CC76C4}" type="datetimeFigureOut">
              <a:rPr lang="en-US" smtClean="0"/>
              <a:t>11/4/16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FBCC-42BF-1147-AF0A-B938F9D0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7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74AF-0408-B642-985F-D2B261CC76C4}" type="datetimeFigureOut">
              <a:rPr lang="en-US" smtClean="0"/>
              <a:t>11/4/16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FBCC-42BF-1147-AF0A-B938F9D0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1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74AF-0408-B642-985F-D2B261CC76C4}" type="datetimeFigureOut">
              <a:rPr lang="en-US" smtClean="0"/>
              <a:t>11/4/16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FBCC-42BF-1147-AF0A-B938F9D0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46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74AF-0408-B642-985F-D2B261CC76C4}" type="datetimeFigureOut">
              <a:rPr lang="en-US" smtClean="0"/>
              <a:t>11/4/16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FBCC-42BF-1147-AF0A-B938F9D0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87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74AF-0408-B642-985F-D2B261CC76C4}" type="datetimeFigureOut">
              <a:rPr lang="en-US" smtClean="0"/>
              <a:t>11/4/16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CFBCC-42BF-1147-AF0A-B938F9D0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55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D74AF-0408-B642-985F-D2B261CC76C4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CFBCC-42BF-1147-AF0A-B938F9D0C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3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1-04 at 3.27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100"/>
            <a:ext cx="9144000" cy="57464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693651" y="4376159"/>
            <a:ext cx="198668" cy="1986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556" y="4486011"/>
            <a:ext cx="175900" cy="1763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555" y="5349992"/>
            <a:ext cx="192061" cy="19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11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11-04 at 3.31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533400"/>
            <a:ext cx="9144000" cy="57660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4908384" y="4359395"/>
            <a:ext cx="198668" cy="1986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767" y="4488944"/>
            <a:ext cx="175900" cy="1763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056" y="5333226"/>
            <a:ext cx="192061" cy="1917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 flipV="1">
            <a:off x="6217237" y="1935562"/>
            <a:ext cx="254570" cy="19092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153851" y="1988743"/>
            <a:ext cx="71554" cy="1061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18577" y="2073401"/>
            <a:ext cx="108017" cy="1061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0693" y="2403404"/>
            <a:ext cx="287916" cy="2879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7387519" y="3230006"/>
            <a:ext cx="196149" cy="1961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7747353" y="3155312"/>
            <a:ext cx="219640" cy="21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0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0</Words>
  <Application>Microsoft Macintosh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Ana-Maria Piso</dc:creator>
  <cp:lastModifiedBy>Ana-Maria Piso</cp:lastModifiedBy>
  <cp:revision>12</cp:revision>
  <dcterms:created xsi:type="dcterms:W3CDTF">2016-11-04T22:36:10Z</dcterms:created>
  <dcterms:modified xsi:type="dcterms:W3CDTF">2016-11-04T23:52:50Z</dcterms:modified>
</cp:coreProperties>
</file>